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0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15 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313905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A faire maintenant (DO NOW)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176063"/>
            <a:ext cx="8458200" cy="138499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These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two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students</a:t>
            </a:r>
            <a:r>
              <a:rPr lang="fr-FR" sz="2800" dirty="0" smtClean="0">
                <a:latin typeface="Kristen ITC" pitchFamily="66" charset="0"/>
              </a:rPr>
              <a:t> are meeting for the first time.  </a:t>
            </a:r>
            <a:r>
              <a:rPr lang="fr-FR" sz="2800" dirty="0" err="1" smtClean="0">
                <a:latin typeface="Kristen ITC" pitchFamily="66" charset="0"/>
              </a:rPr>
              <a:t>Fill</a:t>
            </a:r>
            <a:r>
              <a:rPr lang="fr-FR" sz="2800" dirty="0" smtClean="0">
                <a:latin typeface="Kristen ITC" pitchFamily="66" charset="0"/>
              </a:rPr>
              <a:t> in </a:t>
            </a:r>
            <a:r>
              <a:rPr lang="fr-FR" sz="2800" dirty="0" err="1" smtClean="0">
                <a:latin typeface="Kristen ITC" pitchFamily="66" charset="0"/>
              </a:rPr>
              <a:t>their</a:t>
            </a:r>
            <a:r>
              <a:rPr lang="fr-FR" sz="2800" dirty="0" smtClean="0">
                <a:latin typeface="Kristen ITC" pitchFamily="66" charset="0"/>
              </a:rPr>
              <a:t> speech </a:t>
            </a:r>
            <a:r>
              <a:rPr lang="fr-FR" sz="2800" dirty="0" err="1" smtClean="0">
                <a:latin typeface="Kristen ITC" pitchFamily="66" charset="0"/>
              </a:rPr>
              <a:t>bubbles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with</a:t>
            </a:r>
            <a:r>
              <a:rPr lang="fr-FR" sz="2800" dirty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they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might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be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saying</a:t>
            </a:r>
            <a:r>
              <a:rPr lang="fr-FR" sz="2800" dirty="0">
                <a:latin typeface="Kristen ITC" pitchFamily="66" charset="0"/>
              </a:rPr>
              <a:t>.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1028" name="Picture 4" descr="http://www.visualphotos.com/photo/2x4748405/excited_students_shaking_hands_after_receiving_2938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85" t="8965" b="14793"/>
          <a:stretch/>
        </p:blipFill>
        <p:spPr bwMode="auto">
          <a:xfrm>
            <a:off x="2286000" y="3924635"/>
            <a:ext cx="4953000" cy="2933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Callout 3"/>
          <p:cNvSpPr/>
          <p:nvPr/>
        </p:nvSpPr>
        <p:spPr>
          <a:xfrm>
            <a:off x="76200" y="3773911"/>
            <a:ext cx="2514600" cy="1600200"/>
          </a:xfrm>
          <a:prstGeom prst="wedgeEllipseCallout">
            <a:avLst>
              <a:gd name="adj1" fmla="val 73010"/>
              <a:gd name="adj2" fmla="val -6625"/>
            </a:avLst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 smtClean="0"/>
              <a:t>Bonjour! </a:t>
            </a:r>
          </a:p>
          <a:p>
            <a:pPr algn="ctr"/>
            <a:r>
              <a:rPr lang="fr-FR" sz="2400" b="1" dirty="0" smtClean="0"/>
              <a:t>Je m’appelle Thibaut, et toi?</a:t>
            </a:r>
            <a:endParaRPr lang="fr-FR" sz="2400" b="1" dirty="0"/>
          </a:p>
        </p:txBody>
      </p:sp>
      <p:sp>
        <p:nvSpPr>
          <p:cNvPr id="13" name="Oval Callout 12"/>
          <p:cNvSpPr/>
          <p:nvPr/>
        </p:nvSpPr>
        <p:spPr>
          <a:xfrm>
            <a:off x="5855110" y="3276600"/>
            <a:ext cx="2984090" cy="1752600"/>
          </a:xfrm>
          <a:prstGeom prst="wedgeEllipseCallout">
            <a:avLst>
              <a:gd name="adj1" fmla="val -84820"/>
              <a:gd name="adj2" fmla="val 34730"/>
            </a:avLst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 smtClean="0"/>
              <a:t>Je m’appelle Marc.  Enchanté.</a:t>
            </a:r>
            <a:endParaRPr lang="fr-FR" sz="2800" b="1" dirty="0"/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47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</cp:lastModifiedBy>
  <cp:revision>5</cp:revision>
  <dcterms:created xsi:type="dcterms:W3CDTF">2011-09-14T23:22:57Z</dcterms:created>
  <dcterms:modified xsi:type="dcterms:W3CDTF">2011-09-14T23:46:29Z</dcterms:modified>
</cp:coreProperties>
</file>